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  <p:sldMasterId id="2147484470" r:id="rId2"/>
  </p:sldMasterIdLst>
  <p:notesMasterIdLst>
    <p:notesMasterId r:id="rId14"/>
  </p:notesMasterIdLst>
  <p:sldIdLst>
    <p:sldId id="4142" r:id="rId3"/>
    <p:sldId id="4143" r:id="rId4"/>
    <p:sldId id="4144" r:id="rId5"/>
    <p:sldId id="4145" r:id="rId6"/>
    <p:sldId id="4146" r:id="rId7"/>
    <p:sldId id="4147" r:id="rId8"/>
    <p:sldId id="4148" r:id="rId9"/>
    <p:sldId id="4149" r:id="rId10"/>
    <p:sldId id="4151" r:id="rId11"/>
    <p:sldId id="4152" r:id="rId12"/>
    <p:sldId id="415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80" autoAdjust="0"/>
    <p:restoredTop sz="86427" autoAdjust="0"/>
  </p:normalViewPr>
  <p:slideViewPr>
    <p:cSldViewPr>
      <p:cViewPr varScale="1">
        <p:scale>
          <a:sx n="67" d="100"/>
          <a:sy n="67" d="100"/>
        </p:scale>
        <p:origin x="90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E258-27CD-4DD4-836B-35D7D76E8F4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6D58D-73E1-45E2-A2D2-15A601E4D6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1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C778-A013-416C-AB69-937B9A51C29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B9A1-9479-4C4C-A681-5CD7C39186A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90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E721-184D-46BA-8931-32CC824E14A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58EA4-51F7-4B4D-BC9F-76FAEB65186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27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9E7ECE-75A5-45A2-9679-4E908F3A7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DA170F5-7A96-49F5-8412-039911025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034E1C-359D-4222-9838-C76C09CD9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3A09A4-3267-4834-8774-EC9E421F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E997D2-BD33-406D-8DB8-7AF7E919E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70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95E1DE-DC9E-4AD4-97C0-60F3694EE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4ACAD4-1DA0-4A90-BF14-C7690753C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FC3800-FD09-43BF-91A2-68025AAD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F82D8C-DEBB-4359-9D1D-861E44342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D9FA4F-7700-4FE7-B6E8-9F1CDDAE9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92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C772D2-DB8D-4E3D-9C7A-46F3C3EF2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FD8056-B9CC-4CFC-9B50-6C9D9BE93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9EEF04-A86E-4899-8F25-028F43A98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6C5F9B-2518-4DBC-803A-EB7F60EA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877ADD-D766-4087-AC35-552F0EE1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256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48FAB5-0C2D-43B3-8BEA-BC9D7247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FDD0BC-2523-4CC5-AAFC-402D38A7C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7857822-F221-460F-B54D-CDC8E01C7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C3C3E4-EECE-4F33-94A4-3B5A95C3E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50F7DA-0D5B-4DA3-9171-E2810104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EBA645-C54C-4DB6-8A14-430641C6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834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D7091-00BC-4599-8578-EDFEB35F2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455E36-2A65-46C2-A169-C6A725949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972DDE-F900-4A7E-ADCE-06326EF21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8327E1-FECE-43F3-A416-CF8602D62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933BDD-21E5-4A90-81A4-BCF08E396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D137C60-08EF-45BE-8836-8055461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8634BEA-B2FD-43CB-B6E7-E544DD07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457741D-4E96-4D41-A72D-2D5F12F1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85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D1355-D7AC-4994-BB13-78947A38F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60EB443-3FE4-4A1F-B7B4-984BBBC39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803126B-7305-427D-891F-F2C5F5AA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BCB9E09-554B-4378-9E68-8A0A8847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212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E705333-2694-4915-81AA-6B932A6C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C911AB3-E2D5-4221-BCDD-C919E8AF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DC69FA-1299-4FF2-8133-557BF18D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975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7B4A7-41DC-4D7D-BDB3-8BE1A1487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320974-AB66-421F-A2AC-16E30157C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F298CF-3FAD-4079-9FBF-A6280F2C1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220DD-242F-4CD6-B9F0-3674C9249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4E7501-FB37-4D40-B99A-3B66E0949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9C8980-F8B4-4B72-A6AD-D01D32AAF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46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C7BB-1279-47E2-9299-29F91522930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5623-359E-4DE2-BC15-1AA857C24C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976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D5DF64-9FFD-4288-8B76-A7C2B55A1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6B74A72-4CCC-4ADF-9AFA-2C18887372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3E8FE86-421C-4394-AFEC-DC4F54687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81ED71-7CAA-4158-B46C-DCEC37E9B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4EEEBE-B8F2-46D8-BE44-A1C51FE1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C0AA58-D48B-4E85-8129-23CF1AD3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690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1F6ECF-E4F1-4D88-98B1-7F17562B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42C1F0-CA9A-402B-90B5-BD0742F2E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59E551-FFA5-4F0C-A33D-CC606755C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2A828F-B1A7-4934-BA89-D50FB8E3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A731F2-7C2F-4B48-BDB0-26C9DD769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71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438070-9BE0-4D5C-ACB3-51313C5E9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0E6F819-EA46-40B8-90E9-CAB9B41B1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2798E0-D447-4EC2-8256-010614E8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4F4905-93A5-4D18-9F1A-A96E36F87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53D480-3374-4A17-9FD4-3C89B644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2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38F5-89E5-4CE0-8A0A-09711763CA2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3DD2B-6C86-48E2-83C3-3ACDC3AEC87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BBA3-BEF1-42BF-9A88-8F04410E5D5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204CA-1BE7-4347-8275-0861B372DB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3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B541-FA55-4FB5-8A2F-972D67A3288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521-B290-4054-A836-FB2D1732880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32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8E34-E615-466D-8AAC-1DF5C4572D9E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BEB63-5E56-454F-801E-C704BA21C1F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8446-462C-4AD5-BA18-F987D60BB327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CE8A8-9A34-4B3D-A2F1-F2A7AF8DEEB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B4CC3-E899-4780-A3B7-2994075196A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473BE-BDC0-49E7-8190-A4A691526CE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10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26CD-C11D-434A-BECE-78F71EABD36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DFBC-54C2-4E9E-ACB8-92D9496F8C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6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5C38859-910D-47AC-9142-5C7701112705}" type="datetimeFigureOut">
              <a:rPr kumimoji="1" lang="zh-TW" altLang="en-US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2019/4/16</a:t>
            </a:fld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27D7E-C783-4ECE-9AF0-29DB6E4345E8}" type="slidenum">
              <a:rPr kumimoji="1" lang="zh-TW" altLang="en-US">
                <a:cs typeface="+mn-cs"/>
              </a:rPr>
              <a:pPr/>
              <a:t>‹#›</a:t>
            </a:fld>
            <a:endParaRPr kumimoji="1" lang="zh-TW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1E8D7F4-11C0-4FF7-A462-691154FDB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598A34-8201-41FC-AB2F-FED4C93F1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808FF9-71E7-4586-84E8-B7086665B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045911-8A72-40A4-A4C4-5547AD5C55F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4/16/2019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FAF7C5-ADEE-4913-9610-D59CB4968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CC52C6-7467-47CF-A11C-B30A6679C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31E82BC-86A0-4413-8B0A-5122BD2C468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10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1" r:id="rId1"/>
    <p:sldLayoutId id="2147484472" r:id="rId2"/>
    <p:sldLayoutId id="2147484473" r:id="rId3"/>
    <p:sldLayoutId id="2147484474" r:id="rId4"/>
    <p:sldLayoutId id="2147484475" r:id="rId5"/>
    <p:sldLayoutId id="2147484476" r:id="rId6"/>
    <p:sldLayoutId id="2147484477" r:id="rId7"/>
    <p:sldLayoutId id="2147484478" r:id="rId8"/>
    <p:sldLayoutId id="2147484479" r:id="rId9"/>
    <p:sldLayoutId id="2147484480" r:id="rId10"/>
    <p:sldLayoutId id="21474844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hope </a:t>
            </a:r>
            <a:r>
              <a:rPr lang="zh-CN" altLang="en-US" dirty="0"/>
              <a:t>永活盼望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在你我之間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有深淵隔絕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有高山阻擋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無法跨越。 </a:t>
            </a:r>
            <a:endParaRPr lang="en-US" altLang="zh-TW" sz="2700" dirty="0">
              <a:solidFill>
                <a:srgbClr val="0A0A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  <a:p>
            <a:pPr marL="0" indent="0">
              <a:buNone/>
            </a:pP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我徬徨無助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舉目仰望天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在暗夜呼求你聖名。</a:t>
            </a:r>
            <a:endParaRPr lang="en-US" altLang="zh-TW" sz="2700" dirty="0">
              <a:solidFill>
                <a:srgbClr val="0A0A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How great the chasm that lay between us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How high the mountain I could not climb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In desperation, I turned to heaven And spoke Your name into the night 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791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哈利路亞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讚美主已釋放我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哈利路亞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死亡不再轄制我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你已打破這鎖鏈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彰顯你救贖恩典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主耶穌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永活盼望。</a:t>
            </a:r>
            <a:endParaRPr lang="en-US" altLang="zh-TW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Hallelujah, praise the One who set me free Hallelujah, death has lost its grip on me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You have broken every chain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There's salvation in Your name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Jesus Christ, my living hope 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27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主耶穌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永活盼望。</a:t>
            </a:r>
            <a:endParaRPr lang="en-US" altLang="zh-TW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Jesus Christ, my living hope</a:t>
            </a: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7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在黑暗之中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你慈愛彰顯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拆毀我靈魂的晦暗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</a:p>
          <a:p>
            <a:pPr marL="0" indent="0">
              <a:buNone/>
            </a:pP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恩典已成就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結局已寫明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主耶穌</a:t>
            </a:r>
            <a:r>
              <a:rPr lang="en-US" altLang="zh-TW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zh-TW" altLang="en-US" sz="2700" dirty="0">
                <a:solidFill>
                  <a:srgbClr val="0A0A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永活盼望。</a:t>
            </a:r>
            <a:endParaRPr lang="en-US" altLang="zh-TW" sz="2700" dirty="0">
              <a:solidFill>
                <a:srgbClr val="0A0A0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  <a:p>
            <a:pPr marL="0" indent="0">
              <a:buNone/>
            </a:pPr>
            <a:r>
              <a:rPr lang="en-US" sz="2700" dirty="0"/>
              <a:t>Then through the darkness, Your loving-kindness </a:t>
            </a:r>
          </a:p>
          <a:p>
            <a:pPr marL="0" indent="0">
              <a:buNone/>
            </a:pPr>
            <a:r>
              <a:rPr lang="en-US" sz="2700" dirty="0"/>
              <a:t>Tore through the shadows of my soul </a:t>
            </a:r>
          </a:p>
          <a:p>
            <a:pPr marL="0" indent="0">
              <a:buNone/>
            </a:pPr>
            <a:r>
              <a:rPr lang="en-US" sz="2700" dirty="0"/>
              <a:t>The work is ﬁnished, the end is written </a:t>
            </a:r>
          </a:p>
          <a:p>
            <a:pPr marL="0" indent="0">
              <a:buNone/>
            </a:pPr>
            <a:r>
              <a:rPr lang="en-US" sz="2700" dirty="0"/>
              <a:t>Jesus Christ, my living hope</a:t>
            </a: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72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226469"/>
            <a:ext cx="8259856" cy="3263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有誰能想像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這偉大憐憫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有誰能測度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無限恩典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亙古永活的神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自高天降卑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背負我罪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為我受死。</a:t>
            </a:r>
            <a:endParaRPr lang="en-US" altLang="zh-TW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Who could imagine so great a mercy?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What heart could fathom such boundless grace? The God of ages stepped down from glory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To wear my sin and bear my shame</a:t>
            </a: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4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在十字架上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宣告我赦免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萬王之王竟選召我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榮美的救主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我願永屬你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主耶穌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永活盼望。</a:t>
            </a:r>
            <a:endParaRPr lang="en-US" altLang="zh-TW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The cross has spoken, I am forgiven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The King of kings calls me His own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Beautiful Savior, I'm Yours forever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Jesus Christ, my living hope</a:t>
            </a: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15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哈利路亞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讚美主已釋放我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哈利路亞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死亡不再轄制我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你已打破這鎖鏈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彰顯你救贖恩典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主耶穌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永活盼望。</a:t>
            </a:r>
            <a:endParaRPr lang="en-US" altLang="zh-TW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Hallelujah, praise the One who set me free Hallelujah, death has lost its grip on me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You have broken every chain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There's salvation in Your name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Jesus Christ, my living hope 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098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哈利路亞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讚美主已釋放我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哈利路亞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死亡不再轄制我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你已打破這鎖鏈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彰顯你救贖恩典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主耶穌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永活盼望。</a:t>
            </a:r>
            <a:endParaRPr lang="en-US" altLang="zh-TW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Hallelujah, praise the One who set me free Hallelujah, death has lost its grip on me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You have broken every chain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There's salvation in Your name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Jesus Christ, my living hope 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55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dirty="0"/>
              <a:t>榮耀的清晨</a:t>
            </a:r>
            <a:r>
              <a:rPr lang="en-US" altLang="zh-TW" sz="2700" dirty="0"/>
              <a:t>, </a:t>
            </a:r>
            <a:r>
              <a:rPr lang="zh-TW" altLang="en-US" sz="2700" dirty="0"/>
              <a:t>你成就應許</a:t>
            </a:r>
            <a:r>
              <a:rPr lang="en-US" altLang="zh-TW" sz="2700" dirty="0"/>
              <a:t>, </a:t>
            </a:r>
          </a:p>
          <a:p>
            <a:pPr marL="0" indent="0">
              <a:buNone/>
            </a:pPr>
            <a:r>
              <a:rPr lang="zh-TW" altLang="en-US" sz="2700" dirty="0"/>
              <a:t>受死的身體</a:t>
            </a:r>
            <a:r>
              <a:rPr lang="en-US" altLang="zh-TW" sz="2700" dirty="0"/>
              <a:t>, </a:t>
            </a:r>
            <a:r>
              <a:rPr lang="zh-TW" altLang="en-US" sz="2700" dirty="0"/>
              <a:t>開始呼吸</a:t>
            </a:r>
            <a:r>
              <a:rPr lang="en-US" altLang="zh-TW" sz="2700" dirty="0"/>
              <a:t>, </a:t>
            </a:r>
          </a:p>
          <a:p>
            <a:pPr marL="0" indent="0">
              <a:buNone/>
            </a:pPr>
            <a:r>
              <a:rPr lang="zh-TW" altLang="en-US" sz="2700" dirty="0"/>
              <a:t>猶大的獅子</a:t>
            </a:r>
            <a:r>
              <a:rPr lang="en-US" altLang="zh-TW" sz="2700" dirty="0"/>
              <a:t>, </a:t>
            </a:r>
            <a:r>
              <a:rPr lang="zh-TW" altLang="en-US" sz="2700" dirty="0"/>
              <a:t>打破了沈默</a:t>
            </a:r>
            <a:r>
              <a:rPr lang="en-US" altLang="zh-TW" sz="2700" dirty="0"/>
              <a:t>, </a:t>
            </a:r>
          </a:p>
          <a:p>
            <a:pPr marL="0" indent="0">
              <a:buNone/>
            </a:pPr>
            <a:r>
              <a:rPr lang="zh-TW" altLang="en-US" sz="2700" dirty="0"/>
              <a:t>宣告：墳墓不再轄制我！</a:t>
            </a:r>
            <a:endParaRPr lang="en-US" altLang="zh-TW" sz="2700" dirty="0"/>
          </a:p>
          <a:p>
            <a:pPr marL="0" indent="0">
              <a:buNone/>
            </a:pPr>
            <a:r>
              <a:rPr lang="en-US" sz="2700" dirty="0"/>
              <a:t>Then came the morning that sealed the promise </a:t>
            </a:r>
          </a:p>
          <a:p>
            <a:pPr marL="0" indent="0">
              <a:buNone/>
            </a:pPr>
            <a:r>
              <a:rPr lang="en-US" sz="2700" dirty="0"/>
              <a:t>Your buried body began to breathe </a:t>
            </a:r>
          </a:p>
          <a:p>
            <a:pPr marL="0" indent="0">
              <a:buNone/>
            </a:pPr>
            <a:r>
              <a:rPr lang="en-US" sz="2700" dirty="0"/>
              <a:t>Out of the silence, the Roaring Lion Declared the grave has no claim on me </a:t>
            </a:r>
          </a:p>
        </p:txBody>
      </p:sp>
    </p:spTree>
    <p:extLst>
      <p:ext uri="{BB962C8B-B14F-4D97-AF65-F5344CB8AC3E}">
        <p14:creationId xmlns:p14="http://schemas.microsoft.com/office/powerpoint/2010/main" val="17768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700" dirty="0"/>
              <a:t>榮耀的清晨</a:t>
            </a:r>
            <a:r>
              <a:rPr lang="en-US" altLang="zh-TW" sz="2700" dirty="0"/>
              <a:t>, </a:t>
            </a:r>
            <a:r>
              <a:rPr lang="zh-TW" altLang="en-US" sz="2700" dirty="0"/>
              <a:t>你成就應許</a:t>
            </a:r>
            <a:r>
              <a:rPr lang="en-US" altLang="zh-TW" sz="2700" dirty="0"/>
              <a:t>, </a:t>
            </a:r>
          </a:p>
          <a:p>
            <a:pPr marL="0" indent="0">
              <a:buNone/>
            </a:pPr>
            <a:r>
              <a:rPr lang="zh-TW" altLang="en-US" sz="2700" dirty="0"/>
              <a:t>受死的身體</a:t>
            </a:r>
            <a:r>
              <a:rPr lang="en-US" altLang="zh-TW" sz="2700" dirty="0"/>
              <a:t>, </a:t>
            </a:r>
            <a:r>
              <a:rPr lang="zh-TW" altLang="en-US" sz="2700" dirty="0"/>
              <a:t>開始呼吸</a:t>
            </a:r>
            <a:r>
              <a:rPr lang="en-US" altLang="zh-TW" sz="2700" dirty="0"/>
              <a:t>, </a:t>
            </a:r>
          </a:p>
          <a:p>
            <a:pPr marL="0" indent="0">
              <a:buNone/>
            </a:pPr>
            <a:r>
              <a:rPr lang="zh-TW" altLang="en-US" sz="2700" dirty="0"/>
              <a:t>猶大的獅子</a:t>
            </a:r>
            <a:r>
              <a:rPr lang="en-US" altLang="zh-TW" sz="2700" dirty="0"/>
              <a:t>, </a:t>
            </a:r>
            <a:r>
              <a:rPr lang="zh-TW" altLang="en-US" sz="2700" dirty="0"/>
              <a:t>打破了沈默</a:t>
            </a:r>
            <a:r>
              <a:rPr lang="en-US" altLang="zh-TW" sz="2700" dirty="0"/>
              <a:t>, </a:t>
            </a:r>
          </a:p>
          <a:p>
            <a:pPr marL="0" indent="0">
              <a:buNone/>
            </a:pPr>
            <a:r>
              <a:rPr lang="zh-TW" altLang="en-US" sz="2700" dirty="0"/>
              <a:t>宣告：墳墓不再轄制我！</a:t>
            </a:r>
            <a:endParaRPr lang="en-US" altLang="zh-TW" sz="2700" dirty="0"/>
          </a:p>
          <a:p>
            <a:pPr marL="0" indent="0">
              <a:buNone/>
            </a:pPr>
            <a:r>
              <a:rPr lang="en-US" sz="2700" dirty="0"/>
              <a:t>Then came the morning that sealed the promise </a:t>
            </a:r>
          </a:p>
          <a:p>
            <a:pPr marL="0" indent="0">
              <a:buNone/>
            </a:pPr>
            <a:r>
              <a:rPr lang="en-US" sz="2700" dirty="0"/>
              <a:t>Your buried body began to breathe </a:t>
            </a:r>
          </a:p>
          <a:p>
            <a:pPr marL="0" indent="0">
              <a:buNone/>
            </a:pPr>
            <a:r>
              <a:rPr lang="en-US" sz="2700" dirty="0"/>
              <a:t>Out of the silence, the Roaring Lion Declared the grave has no claim on me </a:t>
            </a:r>
          </a:p>
        </p:txBody>
      </p:sp>
    </p:spTree>
    <p:extLst>
      <p:ext uri="{BB962C8B-B14F-4D97-AF65-F5344CB8AC3E}">
        <p14:creationId xmlns:p14="http://schemas.microsoft.com/office/powerpoint/2010/main" val="388581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哈利路亞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讚美主已釋放我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哈利路亞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死亡不再轄制我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你已打破這鎖鏈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彰顯你救贖恩典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主耶穌</a:t>
            </a:r>
            <a:r>
              <a:rPr lang="en-US" altLang="zh-TW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zh-TW" alt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永活盼望。</a:t>
            </a:r>
            <a:endParaRPr lang="en-US" altLang="zh-TW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Hallelujah, praise the One who set me free Hallelujah, death has lost its grip on me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You have broken every chain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There's salvation in Your name 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A0A0A"/>
                </a:solidFill>
                <a:latin typeface="Roboto"/>
              </a:rPr>
              <a:t>Jesus Christ, my living hope 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36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805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新細明體</vt:lpstr>
      <vt:lpstr>Arial</vt:lpstr>
      <vt:lpstr>Calibri</vt:lpstr>
      <vt:lpstr>Calibri Light</vt:lpstr>
      <vt:lpstr>等线 Light</vt:lpstr>
      <vt:lpstr>Roboto</vt:lpstr>
      <vt:lpstr>自訂設計</vt:lpstr>
      <vt:lpstr>8_Office Theme</vt:lpstr>
      <vt:lpstr>Living hope 永活盼望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178</cp:revision>
  <dcterms:created xsi:type="dcterms:W3CDTF">2012-02-03T13:37:34Z</dcterms:created>
  <dcterms:modified xsi:type="dcterms:W3CDTF">2019-04-17T01:17:54Z</dcterms:modified>
</cp:coreProperties>
</file>